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405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770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5629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134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7575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084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1114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4314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249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5217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564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0C39-11E5-4944-8552-4C7100EDFBB3}" type="datetimeFigureOut">
              <a:rPr lang="ro-RO" smtClean="0"/>
              <a:t>26.06.2019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6EF0-621C-4128-A3A1-C18579740BD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9831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radenet.salvaticopiii.ro/ctrl-ajutor" TargetMode="External"/><Relationship Id="rId2" Type="http://schemas.openxmlformats.org/officeDocument/2006/relationships/hyperlink" Target="https://oradenet.salvaticopiii.ro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oradenet.salvaticopiii.ro/esc-abu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oradenet.salvaticopiii.ro/block-agresivitati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23202"/>
          </a:xfrm>
        </p:spPr>
        <p:txBody>
          <a:bodyPr>
            <a:normAutofit/>
          </a:bodyPr>
          <a:lstStyle/>
          <a:p>
            <a:r>
              <a:rPr lang="ro-RO" dirty="0" smtClean="0"/>
              <a:t>Ora de net</a:t>
            </a:r>
            <a:br>
              <a:rPr lang="ro-RO" dirty="0" smtClean="0"/>
            </a:br>
            <a:r>
              <a:rPr lang="ro-RO" dirty="0" smtClean="0"/>
              <a:t> </a:t>
            </a:r>
            <a:r>
              <a:rPr lang="ro-RO" dirty="0" smtClean="0">
                <a:solidFill>
                  <a:srgbClr val="FF0000"/>
                </a:solidFill>
              </a:rPr>
              <a:t>Asociația </a:t>
            </a:r>
            <a:r>
              <a:rPr lang="ro-RO" dirty="0" smtClean="0">
                <a:solidFill>
                  <a:srgbClr val="FF0000"/>
                </a:solidFill>
              </a:rPr>
              <a:t>Salvați Copiii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76206"/>
            <a:ext cx="9144000" cy="1393370"/>
          </a:xfrm>
        </p:spPr>
        <p:txBody>
          <a:bodyPr>
            <a:normAutofit/>
          </a:bodyPr>
          <a:lstStyle/>
          <a:p>
            <a:r>
              <a:rPr lang="ro-RO" dirty="0" smtClean="0"/>
              <a:t>Dana Harip </a:t>
            </a:r>
          </a:p>
          <a:p>
            <a:r>
              <a:rPr lang="ro-RO" dirty="0" smtClean="0"/>
              <a:t>Coordonator </a:t>
            </a:r>
            <a:r>
              <a:rPr lang="en-GB" dirty="0" err="1" smtClean="0"/>
              <a:t>proiecte</a:t>
            </a:r>
            <a:r>
              <a:rPr lang="en-GB" dirty="0" smtClean="0"/>
              <a:t> </a:t>
            </a:r>
            <a:r>
              <a:rPr lang="en-GB" dirty="0" err="1" smtClean="0"/>
              <a:t>educa</a:t>
            </a:r>
            <a:r>
              <a:rPr lang="ro-RO" dirty="0" smtClean="0"/>
              <a:t>ționale</a:t>
            </a:r>
            <a:endParaRPr lang="ro-RO" dirty="0" smtClean="0"/>
          </a:p>
          <a:p>
            <a:r>
              <a:rPr lang="ro-RO" dirty="0" smtClean="0"/>
              <a:t>E-mail: dana.harip@salvațicopiii-iasi.ro</a:t>
            </a:r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419" y="292029"/>
            <a:ext cx="1952381" cy="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63219" cy="1325563"/>
          </a:xfrm>
        </p:spPr>
        <p:txBody>
          <a:bodyPr/>
          <a:lstStyle/>
          <a:p>
            <a:pPr algn="ctr"/>
            <a:r>
              <a:rPr lang="ro-RO" dirty="0" smtClean="0"/>
              <a:t>Utilizarea </a:t>
            </a:r>
            <a:r>
              <a:rPr lang="ro-RO" dirty="0" smtClean="0"/>
              <a:t>internetului de către copiii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 dirty="0" smtClean="0"/>
              <a:t>Cercetare socială de tip cantitativ 2018</a:t>
            </a:r>
          </a:p>
          <a:p>
            <a:r>
              <a:rPr lang="ro-RO" dirty="0" smtClean="0"/>
              <a:t>9 ani – vârsta medie la care copiii încep să petreacă timp online</a:t>
            </a:r>
          </a:p>
          <a:p>
            <a:r>
              <a:rPr lang="ro-RO" dirty="0" smtClean="0"/>
              <a:t>96,1% - accesează Internetul </a:t>
            </a:r>
            <a:r>
              <a:rPr lang="ro-RO" dirty="0" smtClean="0"/>
              <a:t>folosin</a:t>
            </a:r>
            <a:r>
              <a:rPr lang="en-GB" dirty="0" smtClean="0"/>
              <a:t>d</a:t>
            </a:r>
            <a:r>
              <a:rPr lang="ro-RO" dirty="0" smtClean="0"/>
              <a:t> </a:t>
            </a:r>
            <a:r>
              <a:rPr lang="ro-RO" dirty="0" smtClean="0"/>
              <a:t>telefonul mobil smartphone</a:t>
            </a:r>
          </a:p>
          <a:p>
            <a:r>
              <a:rPr lang="ro-RO" dirty="0" smtClean="0"/>
              <a:t>99,3% - profil pe o rețea de socializare</a:t>
            </a:r>
          </a:p>
          <a:p>
            <a:r>
              <a:rPr lang="ro-RO" dirty="0" smtClean="0"/>
              <a:t>54% - cineva i-a supărat sau deranjat în timp ce vorbeau pe Internet</a:t>
            </a:r>
          </a:p>
          <a:p>
            <a:r>
              <a:rPr lang="ro-RO" dirty="0" smtClean="0"/>
              <a:t>25% - supărați sau deranjați de persoane cunoscute </a:t>
            </a:r>
          </a:p>
          <a:p>
            <a:r>
              <a:rPr lang="ro-RO" dirty="0" smtClean="0"/>
              <a:t>61% - s-au simțit inconfortabil ca urmare a ceea ce au văzut pe </a:t>
            </a:r>
            <a:r>
              <a:rPr lang="ro-RO" dirty="0" smtClean="0"/>
              <a:t>Internet</a:t>
            </a:r>
            <a:endParaRPr lang="ro-RO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419" y="292029"/>
            <a:ext cx="1952381" cy="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63219" cy="1325563"/>
          </a:xfrm>
        </p:spPr>
        <p:txBody>
          <a:bodyPr/>
          <a:lstStyle/>
          <a:p>
            <a:pPr algn="ctr"/>
            <a:r>
              <a:rPr lang="ro-RO" dirty="0" smtClean="0"/>
              <a:t>Utilizarea </a:t>
            </a:r>
            <a:r>
              <a:rPr lang="ro-RO" dirty="0" smtClean="0"/>
              <a:t>internetului de către copiii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 smtClean="0"/>
              <a:t>principalele </a:t>
            </a:r>
            <a:r>
              <a:rPr lang="ro-RO" dirty="0" smtClean="0"/>
              <a:t>tipuri de informații care i-au făcut să se simtă inconfortabil sunt </a:t>
            </a:r>
            <a:r>
              <a:rPr lang="ro-RO" b="1" dirty="0" smtClean="0"/>
              <a:t>conținutul violent, cel care incită la violență sau cel sexual explicit</a:t>
            </a:r>
          </a:p>
          <a:p>
            <a:r>
              <a:rPr lang="ro-RO" dirty="0" smtClean="0"/>
              <a:t>2 </a:t>
            </a:r>
            <a:r>
              <a:rPr lang="ro-RO" dirty="0" smtClean="0"/>
              <a:t>din 10 copiii vorbesc cu cineva pentru a găsi o soluție pentru rezolvarea unei situații întâlnite online</a:t>
            </a:r>
          </a:p>
          <a:p>
            <a:r>
              <a:rPr lang="ro-RO" dirty="0" smtClean="0"/>
              <a:t>43% - au văzut sau primit mesaje cu conținut sexual în mediul virtual</a:t>
            </a:r>
          </a:p>
          <a:p>
            <a:r>
              <a:rPr lang="ro-RO" dirty="0" smtClean="0"/>
              <a:t>22% - au văzut sau primit mesaje cu caracter sexual zilnic sau cel puțin o dată pe săptămână</a:t>
            </a:r>
          </a:p>
          <a:p>
            <a:r>
              <a:rPr lang="ro-RO" dirty="0"/>
              <a:t>j</a:t>
            </a:r>
            <a:r>
              <a:rPr lang="ro-RO" dirty="0" smtClean="0"/>
              <a:t>umătate dintre copiii care au avut acces la mesaje cu conținut social – le-a fost trimis personal un astfel de mesaj, 20% - li s-a cerut o fotografie sau o înregistrare video în care să îți arate părțile intime</a:t>
            </a:r>
          </a:p>
          <a:p>
            <a:r>
              <a:rPr lang="ro-RO" dirty="0" smtClean="0"/>
              <a:t>5% - au postat sau trimis cuiva un mesaj cu conținut sexual</a:t>
            </a:r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419" y="292029"/>
            <a:ext cx="1952381" cy="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2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63219" cy="1325563"/>
          </a:xfrm>
        </p:spPr>
        <p:txBody>
          <a:bodyPr/>
          <a:lstStyle/>
          <a:p>
            <a:pPr algn="ctr"/>
            <a:r>
              <a:rPr lang="ro-RO" dirty="0" smtClean="0"/>
              <a:t>Ora de </a:t>
            </a:r>
            <a:r>
              <a:rPr lang="ro-RO" dirty="0" smtClean="0"/>
              <a:t>Net </a:t>
            </a:r>
            <a:r>
              <a:rPr lang="ro-RO" dirty="0" smtClean="0">
                <a:hlinkClick r:id="rId2"/>
              </a:rPr>
              <a:t>https://oradenet.salvaticopiii.ro/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În România din 2008 – Sigur.info</a:t>
            </a:r>
          </a:p>
          <a:p>
            <a:r>
              <a:rPr lang="ro-RO" dirty="0" smtClean="0"/>
              <a:t>2016 – Ora de Net - https://oradenet.salvaticopiii.ro/</a:t>
            </a:r>
          </a:p>
          <a:p>
            <a:r>
              <a:rPr lang="ro-RO" dirty="0" smtClean="0"/>
              <a:t>activităţi </a:t>
            </a:r>
            <a:r>
              <a:rPr lang="ro-RO" dirty="0"/>
              <a:t>de </a:t>
            </a:r>
            <a:r>
              <a:rPr lang="ro-RO" dirty="0" smtClean="0"/>
              <a:t>formare, resurse </a:t>
            </a:r>
            <a:r>
              <a:rPr lang="ro-RO" dirty="0"/>
              <a:t>educaţionale </a:t>
            </a:r>
            <a:r>
              <a:rPr lang="ro-RO" dirty="0" smtClean="0"/>
              <a:t>adresate </a:t>
            </a:r>
            <a:r>
              <a:rPr lang="ro-RO" dirty="0"/>
              <a:t>părinților, profesorilor şi specialiştilor</a:t>
            </a:r>
          </a:p>
          <a:p>
            <a:r>
              <a:rPr lang="ro-RO" dirty="0" smtClean="0"/>
              <a:t>consiliere</a:t>
            </a:r>
            <a:r>
              <a:rPr lang="ro-RO" dirty="0"/>
              <a:t> - la </a:t>
            </a:r>
            <a:r>
              <a:rPr lang="ro-RO" dirty="0">
                <a:hlinkClick r:id="rId3"/>
              </a:rPr>
              <a:t>ctrl_AJUTOR</a:t>
            </a:r>
            <a:r>
              <a:rPr lang="ro-RO" dirty="0"/>
              <a:t> poți să pui orice întrebare legată de internet sau folosirea tehnologiei profilor noştri de net.</a:t>
            </a:r>
          </a:p>
          <a:p>
            <a:r>
              <a:rPr lang="ro-RO" dirty="0" smtClean="0"/>
              <a:t>o </a:t>
            </a:r>
            <a:r>
              <a:rPr lang="ro-RO" dirty="0"/>
              <a:t>linie de raportare - la </a:t>
            </a:r>
            <a:r>
              <a:rPr lang="ro-RO" dirty="0">
                <a:hlinkClick r:id="rId4"/>
              </a:rPr>
              <a:t>esc_ABUZ</a:t>
            </a:r>
            <a:r>
              <a:rPr lang="ro-RO" dirty="0"/>
              <a:t> poți să raportezi conţinutul ilegal întâlnit pe paginile web româneşti și să ajuți la construirea unui Internet mai sigur.</a:t>
            </a:r>
          </a:p>
          <a:p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419" y="292029"/>
            <a:ext cx="1952381" cy="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84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Campania „Dă block agresivității”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>
                <a:hlinkClick r:id="rId2"/>
              </a:rPr>
              <a:t>https://oradenet.salvaticopiii.ro/block-agresivitatii</a:t>
            </a:r>
            <a:endParaRPr lang="ro-RO" dirty="0" smtClean="0"/>
          </a:p>
          <a:p>
            <a:r>
              <a:rPr lang="ro-RO" dirty="0" smtClean="0"/>
              <a:t>9 octombrie – 9 decembrie 2018</a:t>
            </a:r>
          </a:p>
          <a:p>
            <a:r>
              <a:rPr lang="ro-RO" dirty="0" smtClean="0"/>
              <a:t>Cyberbullying</a:t>
            </a:r>
          </a:p>
          <a:p>
            <a:r>
              <a:rPr lang="ro-RO" dirty="0" smtClean="0"/>
              <a:t>Pachet resurse pentru profesori</a:t>
            </a:r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497" y="365125"/>
            <a:ext cx="1952381" cy="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7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63219" cy="1325563"/>
          </a:xfrm>
        </p:spPr>
        <p:txBody>
          <a:bodyPr/>
          <a:lstStyle/>
          <a:p>
            <a:pPr algn="ctr"/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2981"/>
            <a:ext cx="10515600" cy="5303982"/>
          </a:xfrm>
        </p:spPr>
        <p:txBody>
          <a:bodyPr/>
          <a:lstStyle/>
          <a:p>
            <a:pPr marL="0" indent="0" algn="ctr">
              <a:buNone/>
            </a:pPr>
            <a:endParaRPr lang="ro-RO" dirty="0" smtClean="0"/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endParaRPr lang="ro-RO" dirty="0" smtClean="0"/>
          </a:p>
          <a:p>
            <a:pPr marL="0" indent="0" algn="ctr">
              <a:buNone/>
            </a:pPr>
            <a:endParaRPr lang="ro-RO" dirty="0" smtClean="0"/>
          </a:p>
          <a:p>
            <a:pPr marL="0" indent="0" algn="ctr">
              <a:buNone/>
            </a:pPr>
            <a:r>
              <a:rPr lang="ro-RO" sz="4400" dirty="0" smtClean="0"/>
              <a:t>Vă mulțumesc! Întrebări?</a:t>
            </a:r>
            <a:endParaRPr lang="ro-RO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419" y="292029"/>
            <a:ext cx="1952381" cy="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Ora de net  Asociația Salvați Copiii</vt:lpstr>
      <vt:lpstr>Utilizarea internetului de către copiii</vt:lpstr>
      <vt:lpstr>Utilizarea internetului de către copiii</vt:lpstr>
      <vt:lpstr>Ora de Net https://oradenet.salvaticopiii.ro/</vt:lpstr>
      <vt:lpstr>Campania „Dă block agresivității”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și cyberbullying în rapoartele și proiectele Asociației Salvați Copiii</dc:title>
  <dc:creator>Windows User</dc:creator>
  <cp:lastModifiedBy>Windows User</cp:lastModifiedBy>
  <cp:revision>3</cp:revision>
  <dcterms:created xsi:type="dcterms:W3CDTF">2019-06-26T05:36:20Z</dcterms:created>
  <dcterms:modified xsi:type="dcterms:W3CDTF">2019-06-26T05:46:54Z</dcterms:modified>
</cp:coreProperties>
</file>